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68E8-D729-46C0-AA33-EFF9D67C708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C277-C52F-4083-BECB-F1B4E510F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2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68E8-D729-46C0-AA33-EFF9D67C708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C277-C52F-4083-BECB-F1B4E510F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13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68E8-D729-46C0-AA33-EFF9D67C708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C277-C52F-4083-BECB-F1B4E510F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94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68E8-D729-46C0-AA33-EFF9D67C708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C277-C52F-4083-BECB-F1B4E510F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68E8-D729-46C0-AA33-EFF9D67C708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C277-C52F-4083-BECB-F1B4E510F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5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68E8-D729-46C0-AA33-EFF9D67C708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C277-C52F-4083-BECB-F1B4E510F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68E8-D729-46C0-AA33-EFF9D67C708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C277-C52F-4083-BECB-F1B4E510F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74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68E8-D729-46C0-AA33-EFF9D67C708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C277-C52F-4083-BECB-F1B4E510F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83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68E8-D729-46C0-AA33-EFF9D67C708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C277-C52F-4083-BECB-F1B4E510F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1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68E8-D729-46C0-AA33-EFF9D67C708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C277-C52F-4083-BECB-F1B4E510F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1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868E8-D729-46C0-AA33-EFF9D67C708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7C277-C52F-4083-BECB-F1B4E510F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40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868E8-D729-46C0-AA33-EFF9D67C7084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7C277-C52F-4083-BECB-F1B4E510F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56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Black" panose="0208090404030B020404" pitchFamily="18" charset="0"/>
              </a:rPr>
              <a:t>Horizon with DUO</a:t>
            </a:r>
            <a:endParaRPr lang="en-US" dirty="0">
              <a:solidFill>
                <a:schemeClr val="bg1"/>
              </a:solidFill>
              <a:latin typeface="Cooper Black" panose="0208090404030B0204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861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9375" y="365488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Black" panose="0208090404030B020404" pitchFamily="18" charset="0"/>
              </a:rPr>
              <a:t>Last Slide for this section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7707" y="1627465"/>
            <a:ext cx="10235682" cy="476410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It’s time for questions?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Afterwards if anyone needs help enrolling I am also happy to go over that power point as well and walk you through that process.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70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Black" panose="0208090404030B020404" pitchFamily="18" charset="0"/>
              </a:rPr>
              <a:t>Horizon in a Web Browser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2424" y="1825624"/>
            <a:ext cx="5951375" cy="4631159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Most of this is the same as you are used too.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When you go to horizon.hcrs.org the biggest change you might notice is that the verbiage has changed on the logon screen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The password fields description has changed to Passcode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You will still just use your regular user name and password here.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You are actually logging into a Radius Server at this point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951722" y="1446244"/>
            <a:ext cx="3957540" cy="5211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07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Black" panose="0208090404030B020404" pitchFamily="18" charset="0"/>
              </a:rPr>
              <a:t>Horizon in a Web Browser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9951" y="1825625"/>
            <a:ext cx="6613849" cy="4351338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You will then get a prompt asking you how you want to Authenticate.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If you press one and hit enter you will get a prompt on your phone asking for you to authenticate your log in (As shown on next slide)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Or you can enter the passcode from your Token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463226" y="1690689"/>
            <a:ext cx="3831937" cy="4726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8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Black" panose="0208090404030B020404" pitchFamily="18" charset="0"/>
              </a:rPr>
              <a:t>Horizon in a Web Browser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0743" y="1690688"/>
            <a:ext cx="7043057" cy="4486275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You will then get the usual prompt on your phone if you authenticate that way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747" y="1690688"/>
            <a:ext cx="2523530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8048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Black" panose="0208090404030B020404" pitchFamily="18" charset="0"/>
              </a:rPr>
              <a:t>Horizon in a Web Browser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9045" y="4432041"/>
            <a:ext cx="10364755" cy="174492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After this point you will see your usual options for selecting a virtual desktop and you can proceed as you usually would.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742" y="1900892"/>
            <a:ext cx="8137850" cy="2320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645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Black" panose="0208090404030B020404" pitchFamily="18" charset="0"/>
              </a:rPr>
              <a:t>Horizon via the Client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9584" y="1825625"/>
            <a:ext cx="5354216" cy="435133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This also works very close to what you are used too.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Again the biggest change you might notice is that the verbiage has changed on the logon screen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The password fields description has changed to Passcode</a:t>
            </a:r>
          </a:p>
          <a:p>
            <a:pPr lvl="2"/>
            <a:r>
              <a:rPr lang="en-US" dirty="0" smtClean="0">
                <a:solidFill>
                  <a:schemeClr val="bg1"/>
                </a:solidFill>
              </a:rPr>
              <a:t>You will still just use your regular user name and password here.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You are actually logging into DUO at this point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94593" y="1825625"/>
            <a:ext cx="4839335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844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Black" panose="0208090404030B020404" pitchFamily="18" charset="0"/>
              </a:rPr>
              <a:t>Horizon via the Client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9951" y="1825625"/>
            <a:ext cx="6613849" cy="4351338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You will then get a prompt asking you how you want to Authenticate.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If you press one and hit enter you will get a prompt on your phone asking for you to authenticate your log in (As shown on next slide)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Or you can enter the passcode from your Token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644201" y="1825625"/>
            <a:ext cx="409575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021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Black" panose="0208090404030B020404" pitchFamily="18" charset="0"/>
              </a:rPr>
              <a:t>Horizon via the Client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0743" y="1690688"/>
            <a:ext cx="7043057" cy="448627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You will then get the usual prompt on your phone if you authenticate that way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747" y="1690688"/>
            <a:ext cx="2523530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877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9375" y="365488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Cooper Black" panose="0208090404030B020404" pitchFamily="18" charset="0"/>
              </a:rPr>
              <a:t>Horizon via the Client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7707" y="4749281"/>
            <a:ext cx="10235682" cy="164228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After this point you will see your usual options for selecting a virtual desktop and you can proceed as you usually would.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5398" y="1345510"/>
            <a:ext cx="8354591" cy="3086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172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168</TotalTime>
  <Words>387</Words>
  <Application>Microsoft Office PowerPoint</Application>
  <PresentationFormat>Widescreen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Cooper Black</vt:lpstr>
      <vt:lpstr>Office Theme</vt:lpstr>
      <vt:lpstr>Horizon with DUO</vt:lpstr>
      <vt:lpstr>Horizon in a Web Browser</vt:lpstr>
      <vt:lpstr>Horizon in a Web Browser Continued</vt:lpstr>
      <vt:lpstr>Horizon in a Web Browser Continued</vt:lpstr>
      <vt:lpstr>Horizon in a Web Browser Continued</vt:lpstr>
      <vt:lpstr>Horizon via the Client Program</vt:lpstr>
      <vt:lpstr>Horizon via the Client Program</vt:lpstr>
      <vt:lpstr>Horizon via the Client Program</vt:lpstr>
      <vt:lpstr>Horizon via the Client Program</vt:lpstr>
      <vt:lpstr>Last Slide for this section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Horizon with DUO</dc:title>
  <dc:creator>Scott Breedlove</dc:creator>
  <cp:lastModifiedBy>Scott Breedlove</cp:lastModifiedBy>
  <cp:revision>12</cp:revision>
  <dcterms:created xsi:type="dcterms:W3CDTF">2022-05-09T12:34:46Z</dcterms:created>
  <dcterms:modified xsi:type="dcterms:W3CDTF">2022-05-10T17:38:58Z</dcterms:modified>
</cp:coreProperties>
</file>